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383625" cy="30275213"/>
  <p:notesSz cx="6858000" cy="9144000"/>
  <p:defaultTextStyle>
    <a:defPPr>
      <a:defRPr lang="ru-RU"/>
    </a:defPPr>
    <a:lvl1pPr marL="0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1pPr>
    <a:lvl2pPr marL="1239789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2pPr>
    <a:lvl3pPr marL="2479578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3pPr>
    <a:lvl4pPr marL="3719368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4pPr>
    <a:lvl5pPr marL="4959157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5pPr>
    <a:lvl6pPr marL="6198946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6pPr>
    <a:lvl7pPr marL="7438735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7pPr>
    <a:lvl8pPr marL="8678525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8pPr>
    <a:lvl9pPr marL="9918314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50" d="100"/>
          <a:sy n="50" d="100"/>
        </p:scale>
        <p:origin x="52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4954765"/>
            <a:ext cx="18176081" cy="10540259"/>
          </a:xfrm>
        </p:spPr>
        <p:txBody>
          <a:bodyPr anchor="b"/>
          <a:lstStyle>
            <a:lvl1pPr algn="ctr">
              <a:defRPr sz="1403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/>
          <a:lstStyle>
            <a:lvl1pPr marL="0" indent="0" algn="ctr">
              <a:buNone/>
              <a:defRPr sz="5612"/>
            </a:lvl1pPr>
            <a:lvl2pPr marL="1069162" indent="0" algn="ctr">
              <a:buNone/>
              <a:defRPr sz="4677"/>
            </a:lvl2pPr>
            <a:lvl3pPr marL="2138324" indent="0" algn="ctr">
              <a:buNone/>
              <a:defRPr sz="4209"/>
            </a:lvl3pPr>
            <a:lvl4pPr marL="3207487" indent="0" algn="ctr">
              <a:buNone/>
              <a:defRPr sz="3742"/>
            </a:lvl4pPr>
            <a:lvl5pPr marL="4276649" indent="0" algn="ctr">
              <a:buNone/>
              <a:defRPr sz="3742"/>
            </a:lvl5pPr>
            <a:lvl6pPr marL="5345811" indent="0" algn="ctr">
              <a:buNone/>
              <a:defRPr sz="3742"/>
            </a:lvl6pPr>
            <a:lvl7pPr marL="6414973" indent="0" algn="ctr">
              <a:buNone/>
              <a:defRPr sz="3742"/>
            </a:lvl7pPr>
            <a:lvl8pPr marL="7484135" indent="0" algn="ctr">
              <a:buNone/>
              <a:defRPr sz="3742"/>
            </a:lvl8pPr>
            <a:lvl9pPr marL="8553298" indent="0" algn="ctr">
              <a:buNone/>
              <a:defRPr sz="3742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D272E-5CFA-4966-9A8B-D2D561081827}" type="datetimeFigureOut">
              <a:rPr lang="ru-RU" smtClean="0"/>
              <a:t>13.07.22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3A6F8-9D56-4F61-8A77-9D5DFCDA3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6910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D272E-5CFA-4966-9A8B-D2D561081827}" type="datetimeFigureOut">
              <a:rPr lang="ru-RU" smtClean="0"/>
              <a:t>13.07.22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3A6F8-9D56-4F61-8A77-9D5DFCDA3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7114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1875"/>
            <a:ext cx="4610844" cy="256568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1875"/>
            <a:ext cx="13565237" cy="256568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D272E-5CFA-4966-9A8B-D2D561081827}" type="datetimeFigureOut">
              <a:rPr lang="ru-RU" smtClean="0"/>
              <a:t>13.07.22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3A6F8-9D56-4F61-8A77-9D5DFCDA3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7947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D272E-5CFA-4966-9A8B-D2D561081827}" type="datetimeFigureOut">
              <a:rPr lang="ru-RU" smtClean="0"/>
              <a:t>13.07.22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3A6F8-9D56-4F61-8A77-9D5DFCDA3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02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</p:spPr>
        <p:txBody>
          <a:bodyPr anchor="b"/>
          <a:lstStyle>
            <a:lvl1pPr>
              <a:defRPr sz="1403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</p:spPr>
        <p:txBody>
          <a:bodyPr/>
          <a:lstStyle>
            <a:lvl1pPr marL="0" indent="0">
              <a:buNone/>
              <a:defRPr sz="5612">
                <a:solidFill>
                  <a:schemeClr val="tx1"/>
                </a:solidFill>
              </a:defRPr>
            </a:lvl1pPr>
            <a:lvl2pPr marL="1069162" indent="0">
              <a:buNone/>
              <a:defRPr sz="4677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D272E-5CFA-4966-9A8B-D2D561081827}" type="datetimeFigureOut">
              <a:rPr lang="ru-RU" smtClean="0"/>
              <a:t>13.07.22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3A6F8-9D56-4F61-8A77-9D5DFCDA3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2337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D272E-5CFA-4966-9A8B-D2D561081827}" type="datetimeFigureOut">
              <a:rPr lang="ru-RU" smtClean="0"/>
              <a:t>13.07.22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3A6F8-9D56-4F61-8A77-9D5DFCDA3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8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3"/>
            <a:ext cx="9046274" cy="1626592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3"/>
            <a:ext cx="9090826" cy="1626592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D272E-5CFA-4966-9A8B-D2D561081827}" type="datetimeFigureOut">
              <a:rPr lang="ru-RU" smtClean="0"/>
              <a:t>13.07.22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3A6F8-9D56-4F61-8A77-9D5DFCDA3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2224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D272E-5CFA-4966-9A8B-D2D561081827}" type="datetimeFigureOut">
              <a:rPr lang="ru-RU" smtClean="0"/>
              <a:t>13.07.22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3A6F8-9D56-4F61-8A77-9D5DFCDA3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5095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D272E-5CFA-4966-9A8B-D2D561081827}" type="datetimeFigureOut">
              <a:rPr lang="ru-RU" smtClean="0"/>
              <a:t>13.07.22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3A6F8-9D56-4F61-8A77-9D5DFCDA3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1931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  <a:lvl6pPr>
              <a:defRPr sz="4677"/>
            </a:lvl6pPr>
            <a:lvl7pPr>
              <a:defRPr sz="4677"/>
            </a:lvl7pPr>
            <a:lvl8pPr>
              <a:defRPr sz="4677"/>
            </a:lvl8pPr>
            <a:lvl9pPr>
              <a:defRPr sz="4677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D272E-5CFA-4966-9A8B-D2D561081827}" type="datetimeFigureOut">
              <a:rPr lang="ru-RU" smtClean="0"/>
              <a:t>13.07.22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3A6F8-9D56-4F61-8A77-9D5DFCDA3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8831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9077"/>
            <a:ext cx="10825460" cy="21515024"/>
          </a:xfr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D272E-5CFA-4966-9A8B-D2D561081827}" type="datetimeFigureOut">
              <a:rPr lang="ru-RU" smtClean="0"/>
              <a:t>13.07.22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3A6F8-9D56-4F61-8A77-9D5DFCDA3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6299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6D272E-5CFA-4966-9A8B-D2D561081827}" type="datetimeFigureOut">
              <a:rPr lang="ru-RU" smtClean="0"/>
              <a:t>13.07.22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63A6F8-9D56-4F61-8A77-9D5DFCDA3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4123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38324" rtl="0" eaLnBrk="1" latinLnBrk="0" hangingPunct="1">
        <a:lnSpc>
          <a:spcPct val="90000"/>
        </a:lnSpc>
        <a:spcBef>
          <a:spcPct val="0"/>
        </a:spcBef>
        <a:buNone/>
        <a:defRPr sz="102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5088887"/>
              </p:ext>
            </p:extLst>
          </p:nvPr>
        </p:nvGraphicFramePr>
        <p:xfrm>
          <a:off x="11305250" y="28618979"/>
          <a:ext cx="1919390" cy="9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CorelDRAW" r:id="rId3" imgW="743355" imgH="375866" progId="CorelDraw.Graphic.15">
                  <p:embed/>
                </p:oleObj>
              </mc:Choice>
              <mc:Fallback>
                <p:oleObj name="CorelDRAW" r:id="rId3" imgW="743355" imgH="375866" progId="CorelDraw.Graphic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305250" y="28618979"/>
                        <a:ext cx="1919390" cy="97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Объект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0275924"/>
              </p:ext>
            </p:extLst>
          </p:nvPr>
        </p:nvGraphicFramePr>
        <p:xfrm>
          <a:off x="-25829" y="7391"/>
          <a:ext cx="21384000" cy="47601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CorelDRAW" r:id="rId5" imgW="8316068" imgH="1851228" progId="CorelDraw.Graphic.15">
                  <p:embed/>
                </p:oleObj>
              </mc:Choice>
              <mc:Fallback>
                <p:oleObj name="CorelDRAW" r:id="rId5" imgW="8316068" imgH="1851228" progId="CorelDraw.Graphic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-25829" y="7391"/>
                        <a:ext cx="21384000" cy="47601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914400" y="978312"/>
            <a:ext cx="14659897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solidFill>
                  <a:schemeClr val="bg1"/>
                </a:solidFill>
                <a:latin typeface="Russisch Sans SemiBold" panose="00000706000000000000" pitchFamily="2" charset="0"/>
              </a:rPr>
              <a:t>Title</a:t>
            </a:r>
            <a:r>
              <a:rPr lang="ru-RU" sz="3000" dirty="0" smtClean="0">
                <a:solidFill>
                  <a:schemeClr val="bg1"/>
                </a:solidFill>
                <a:latin typeface="Russisch Sans SemiBold" panose="00000706000000000000" pitchFamily="2" charset="0"/>
              </a:rPr>
              <a:t> </a:t>
            </a:r>
            <a:r>
              <a:rPr lang="en-US" sz="3000" dirty="0" smtClean="0">
                <a:solidFill>
                  <a:schemeClr val="bg1"/>
                </a:solidFill>
                <a:latin typeface="Russisch Sans SemiBold" panose="00000706000000000000" pitchFamily="2" charset="0"/>
              </a:rPr>
              <a:t>Title</a:t>
            </a:r>
            <a:r>
              <a:rPr lang="en-US" sz="3000" dirty="0">
                <a:solidFill>
                  <a:schemeClr val="bg1"/>
                </a:solidFill>
                <a:latin typeface="Russisch Sans SemiBold" panose="00000706000000000000" pitchFamily="2" charset="0"/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  <a:latin typeface="Russisch Sans SemiBold" panose="00000706000000000000" pitchFamily="2" charset="0"/>
              </a:rPr>
              <a:t>Title</a:t>
            </a:r>
            <a:r>
              <a:rPr lang="en-US" sz="3000" dirty="0">
                <a:solidFill>
                  <a:schemeClr val="bg1"/>
                </a:solidFill>
                <a:latin typeface="Russisch Sans SemiBold" panose="00000706000000000000" pitchFamily="2" charset="0"/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  <a:latin typeface="Russisch Sans SemiBold" panose="00000706000000000000" pitchFamily="2" charset="0"/>
              </a:rPr>
              <a:t>Title</a:t>
            </a:r>
            <a:r>
              <a:rPr lang="en-US" sz="3000" dirty="0">
                <a:solidFill>
                  <a:schemeClr val="bg1"/>
                </a:solidFill>
                <a:latin typeface="Russisch Sans SemiBold" panose="00000706000000000000" pitchFamily="2" charset="0"/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  <a:latin typeface="Russisch Sans SemiBold" panose="00000706000000000000" pitchFamily="2" charset="0"/>
              </a:rPr>
              <a:t>Title</a:t>
            </a:r>
            <a:r>
              <a:rPr lang="en-US" sz="3000" dirty="0">
                <a:solidFill>
                  <a:schemeClr val="bg1"/>
                </a:solidFill>
                <a:latin typeface="Russisch Sans SemiBold" panose="00000706000000000000" pitchFamily="2" charset="0"/>
              </a:rPr>
              <a:t> </a:t>
            </a:r>
            <a:endParaRPr lang="en-US" sz="3000" dirty="0" smtClean="0">
              <a:solidFill>
                <a:schemeClr val="bg1"/>
              </a:solidFill>
              <a:latin typeface="Russisch Sans SemiBold" panose="00000706000000000000" pitchFamily="2" charset="0"/>
            </a:endParaRPr>
          </a:p>
          <a:p>
            <a:r>
              <a:rPr lang="en-US" sz="3000" dirty="0" smtClean="0">
                <a:solidFill>
                  <a:schemeClr val="bg1"/>
                </a:solidFill>
                <a:latin typeface="Russisch Sans SemiBold" panose="00000706000000000000" pitchFamily="2" charset="0"/>
              </a:rPr>
              <a:t>Title </a:t>
            </a:r>
            <a:r>
              <a:rPr lang="en-US" sz="3000" dirty="0" err="1">
                <a:solidFill>
                  <a:schemeClr val="bg1"/>
                </a:solidFill>
                <a:latin typeface="Russisch Sans SemiBold" panose="00000706000000000000" pitchFamily="2" charset="0"/>
              </a:rPr>
              <a:t>Title</a:t>
            </a:r>
            <a:r>
              <a:rPr lang="en-US" sz="3000" dirty="0">
                <a:solidFill>
                  <a:schemeClr val="bg1"/>
                </a:solidFill>
                <a:latin typeface="Russisch Sans SemiBold" panose="00000706000000000000" pitchFamily="2" charset="0"/>
              </a:rPr>
              <a:t> </a:t>
            </a:r>
            <a:r>
              <a:rPr lang="en-US" sz="3000" dirty="0" err="1">
                <a:solidFill>
                  <a:schemeClr val="bg1"/>
                </a:solidFill>
                <a:latin typeface="Russisch Sans SemiBold" panose="00000706000000000000" pitchFamily="2" charset="0"/>
              </a:rPr>
              <a:t>Title</a:t>
            </a:r>
            <a:r>
              <a:rPr lang="en-US" sz="3000" dirty="0">
                <a:solidFill>
                  <a:schemeClr val="bg1"/>
                </a:solidFill>
                <a:latin typeface="Russisch Sans SemiBold" panose="00000706000000000000" pitchFamily="2" charset="0"/>
              </a:rPr>
              <a:t> </a:t>
            </a:r>
            <a:r>
              <a:rPr lang="en-US" sz="3000" dirty="0" err="1">
                <a:solidFill>
                  <a:schemeClr val="bg1"/>
                </a:solidFill>
                <a:latin typeface="Russisch Sans SemiBold" panose="00000706000000000000" pitchFamily="2" charset="0"/>
              </a:rPr>
              <a:t>Title</a:t>
            </a:r>
            <a:r>
              <a:rPr lang="en-US" sz="3000" dirty="0">
                <a:solidFill>
                  <a:schemeClr val="bg1"/>
                </a:solidFill>
                <a:latin typeface="Russisch Sans SemiBold" panose="00000706000000000000" pitchFamily="2" charset="0"/>
              </a:rPr>
              <a:t> </a:t>
            </a:r>
            <a:r>
              <a:rPr lang="en-US" sz="3000" dirty="0" err="1">
                <a:solidFill>
                  <a:schemeClr val="bg1"/>
                </a:solidFill>
                <a:latin typeface="Russisch Sans SemiBold" panose="00000706000000000000" pitchFamily="2" charset="0"/>
              </a:rPr>
              <a:t>Title</a:t>
            </a:r>
            <a:r>
              <a:rPr lang="en-US" sz="3000" dirty="0">
                <a:solidFill>
                  <a:schemeClr val="bg1"/>
                </a:solidFill>
                <a:latin typeface="Russisch Sans SemiBold" panose="00000706000000000000" pitchFamily="2" charset="0"/>
              </a:rPr>
              <a:t> </a:t>
            </a:r>
            <a:r>
              <a:rPr lang="en-US" sz="3000" dirty="0" err="1">
                <a:solidFill>
                  <a:schemeClr val="bg1"/>
                </a:solidFill>
                <a:latin typeface="Russisch Sans SemiBold" panose="00000706000000000000" pitchFamily="2" charset="0"/>
              </a:rPr>
              <a:t>Title</a:t>
            </a:r>
            <a:r>
              <a:rPr lang="en-US" sz="3000" dirty="0">
                <a:solidFill>
                  <a:schemeClr val="bg1"/>
                </a:solidFill>
                <a:latin typeface="Russisch Sans SemiBold" panose="00000706000000000000" pitchFamily="2" charset="0"/>
              </a:rPr>
              <a:t> </a:t>
            </a:r>
            <a:r>
              <a:rPr lang="en-US" sz="3000" dirty="0" err="1">
                <a:solidFill>
                  <a:schemeClr val="bg1"/>
                </a:solidFill>
                <a:latin typeface="Russisch Sans SemiBold" panose="00000706000000000000" pitchFamily="2" charset="0"/>
              </a:rPr>
              <a:t>Title</a:t>
            </a:r>
            <a:r>
              <a:rPr lang="en-US" sz="3000" dirty="0">
                <a:solidFill>
                  <a:schemeClr val="bg1"/>
                </a:solidFill>
                <a:latin typeface="Russisch Sans SemiBold" panose="00000706000000000000" pitchFamily="2" charset="0"/>
              </a:rPr>
              <a:t> </a:t>
            </a:r>
            <a:endParaRPr lang="en-US" sz="3000" dirty="0" smtClean="0">
              <a:solidFill>
                <a:schemeClr val="bg1"/>
              </a:solidFill>
              <a:latin typeface="Russisch Sans SemiBold" panose="00000706000000000000" pitchFamily="2" charset="0"/>
            </a:endParaRPr>
          </a:p>
          <a:p>
            <a:r>
              <a:rPr lang="en-US" sz="3000" dirty="0" smtClean="0">
                <a:solidFill>
                  <a:schemeClr val="bg1"/>
                </a:solidFill>
                <a:latin typeface="Russisch Sans SemiBold" panose="00000706000000000000" pitchFamily="2" charset="0"/>
              </a:rPr>
              <a:t>Title </a:t>
            </a:r>
            <a:r>
              <a:rPr lang="en-US" sz="3000" dirty="0" err="1" smtClean="0">
                <a:solidFill>
                  <a:schemeClr val="bg1"/>
                </a:solidFill>
                <a:latin typeface="Russisch Sans SemiBold" panose="00000706000000000000" pitchFamily="2" charset="0"/>
              </a:rPr>
              <a:t>Title</a:t>
            </a:r>
            <a:r>
              <a:rPr lang="en-US" sz="3000" dirty="0" smtClean="0">
                <a:solidFill>
                  <a:schemeClr val="bg1"/>
                </a:solidFill>
                <a:latin typeface="Russisch Sans SemiBold" panose="00000706000000000000" pitchFamily="2" charset="0"/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  <a:latin typeface="Russisch Sans SemiBold" panose="00000706000000000000" pitchFamily="2" charset="0"/>
              </a:rPr>
              <a:t>Title</a:t>
            </a:r>
            <a:r>
              <a:rPr lang="en-US" sz="3000" dirty="0">
                <a:solidFill>
                  <a:schemeClr val="bg1"/>
                </a:solidFill>
                <a:latin typeface="Russisch Sans SemiBold" panose="00000706000000000000" pitchFamily="2" charset="0"/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  <a:latin typeface="Russisch Sans SemiBold" panose="00000706000000000000" pitchFamily="2" charset="0"/>
              </a:rPr>
              <a:t>Title</a:t>
            </a:r>
            <a:r>
              <a:rPr lang="en-US" sz="3000" dirty="0">
                <a:solidFill>
                  <a:schemeClr val="bg1"/>
                </a:solidFill>
                <a:latin typeface="Russisch Sans SemiBold" panose="00000706000000000000" pitchFamily="2" charset="0"/>
              </a:rPr>
              <a:t> </a:t>
            </a:r>
            <a:r>
              <a:rPr lang="en-US" sz="3000" dirty="0" err="1">
                <a:solidFill>
                  <a:schemeClr val="bg1"/>
                </a:solidFill>
                <a:latin typeface="Russisch Sans SemiBold" panose="00000706000000000000" pitchFamily="2" charset="0"/>
              </a:rPr>
              <a:t>Title</a:t>
            </a:r>
            <a:r>
              <a:rPr lang="en-US" sz="3000" dirty="0">
                <a:solidFill>
                  <a:schemeClr val="bg1"/>
                </a:solidFill>
                <a:latin typeface="Russisch Sans SemiBold" panose="00000706000000000000" pitchFamily="2" charset="0"/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  <a:latin typeface="Russisch Sans SemiBold" panose="00000706000000000000" pitchFamily="2" charset="0"/>
              </a:rPr>
              <a:t>Title</a:t>
            </a:r>
            <a:r>
              <a:rPr lang="en-US" sz="3000" dirty="0" smtClean="0">
                <a:solidFill>
                  <a:schemeClr val="bg1"/>
                </a:solidFill>
                <a:latin typeface="Russisch Sans SemiBold" panose="00000706000000000000" pitchFamily="2" charset="0"/>
              </a:rPr>
              <a:t> </a:t>
            </a:r>
            <a:r>
              <a:rPr lang="en-US" sz="3000" dirty="0" err="1">
                <a:solidFill>
                  <a:schemeClr val="bg1"/>
                </a:solidFill>
                <a:latin typeface="Russisch Sans SemiBold" panose="00000706000000000000" pitchFamily="2" charset="0"/>
              </a:rPr>
              <a:t>Title</a:t>
            </a:r>
            <a:r>
              <a:rPr lang="en-US" sz="3000" dirty="0">
                <a:solidFill>
                  <a:schemeClr val="bg1"/>
                </a:solidFill>
                <a:latin typeface="Russisch Sans SemiBold" panose="00000706000000000000" pitchFamily="2" charset="0"/>
              </a:rPr>
              <a:t> </a:t>
            </a:r>
            <a:r>
              <a:rPr lang="en-US" sz="3000" dirty="0" err="1">
                <a:solidFill>
                  <a:schemeClr val="bg1"/>
                </a:solidFill>
                <a:latin typeface="Russisch Sans SemiBold" panose="00000706000000000000" pitchFamily="2" charset="0"/>
              </a:rPr>
              <a:t>Title</a:t>
            </a:r>
            <a:endParaRPr lang="ru-RU" sz="3000" dirty="0" smtClean="0">
              <a:solidFill>
                <a:schemeClr val="bg1"/>
              </a:solidFill>
              <a:latin typeface="Russisch Sans SemiBold" panose="00000706000000000000" pitchFamily="2" charset="0"/>
            </a:endParaRPr>
          </a:p>
          <a:p>
            <a:endParaRPr lang="ru-RU" sz="3000" dirty="0" smtClean="0">
              <a:solidFill>
                <a:schemeClr val="bg1"/>
              </a:solidFill>
              <a:latin typeface="Russisch Sans SemiBold" panose="00000706000000000000" pitchFamily="2" charset="0"/>
            </a:endParaRPr>
          </a:p>
          <a:p>
            <a:endParaRPr lang="ru-RU" sz="3000" dirty="0">
              <a:solidFill>
                <a:schemeClr val="bg1"/>
              </a:solidFill>
              <a:latin typeface="Russisch Sans SemiBold" panose="00000706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4399" y="2930014"/>
            <a:ext cx="79973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bg1"/>
                </a:solidFill>
                <a:latin typeface="Russisch Sans SemiBold" panose="00000706000000000000" pitchFamily="2" charset="0"/>
              </a:rPr>
              <a:t>Given Name </a:t>
            </a:r>
            <a:r>
              <a:rPr lang="en-US" sz="1800" dirty="0" smtClean="0">
                <a:solidFill>
                  <a:schemeClr val="bg1"/>
                </a:solidFill>
                <a:latin typeface="Russisch Sans SemiBold" panose="00000706000000000000" pitchFamily="2" charset="0"/>
              </a:rPr>
              <a:t>Surname</a:t>
            </a:r>
            <a:r>
              <a:rPr lang="ru-RU" sz="1800" dirty="0" smtClean="0">
                <a:solidFill>
                  <a:schemeClr val="bg1"/>
                </a:solidFill>
                <a:latin typeface="Russisch Sans SemiBold" panose="00000706000000000000" pitchFamily="2" charset="0"/>
              </a:rPr>
              <a:t>, </a:t>
            </a:r>
            <a:r>
              <a:rPr lang="en-US" sz="1800" dirty="0">
                <a:solidFill>
                  <a:schemeClr val="bg1"/>
                </a:solidFill>
                <a:latin typeface="Russisch Sans SemiBold" panose="00000706000000000000" pitchFamily="2" charset="0"/>
              </a:rPr>
              <a:t>Given Name </a:t>
            </a:r>
            <a:r>
              <a:rPr lang="en-US" sz="1800" dirty="0" smtClean="0">
                <a:solidFill>
                  <a:schemeClr val="bg1"/>
                </a:solidFill>
                <a:latin typeface="Russisch Sans SemiBold" panose="00000706000000000000" pitchFamily="2" charset="0"/>
              </a:rPr>
              <a:t>Surname</a:t>
            </a:r>
            <a:r>
              <a:rPr lang="ru-RU" sz="1800" dirty="0" smtClean="0">
                <a:solidFill>
                  <a:schemeClr val="bg1"/>
                </a:solidFill>
                <a:latin typeface="Russisch Sans SemiBold" panose="00000706000000000000" pitchFamily="2" charset="0"/>
              </a:rPr>
              <a:t>, </a:t>
            </a:r>
            <a:r>
              <a:rPr lang="en-US" sz="1800" dirty="0">
                <a:solidFill>
                  <a:schemeClr val="bg1"/>
                </a:solidFill>
                <a:latin typeface="Russisch Sans SemiBold" panose="00000706000000000000" pitchFamily="2" charset="0"/>
              </a:rPr>
              <a:t>Given Name </a:t>
            </a:r>
            <a:r>
              <a:rPr lang="en-US" sz="1800" dirty="0" smtClean="0">
                <a:solidFill>
                  <a:schemeClr val="bg1"/>
                </a:solidFill>
                <a:latin typeface="Russisch Sans SemiBold" panose="00000706000000000000" pitchFamily="2" charset="0"/>
              </a:rPr>
              <a:t>Surname,</a:t>
            </a:r>
          </a:p>
          <a:p>
            <a:r>
              <a:rPr lang="en-US" sz="1800" dirty="0">
                <a:solidFill>
                  <a:schemeClr val="bg1"/>
                </a:solidFill>
                <a:latin typeface="Russisch Sans SemiBold" panose="00000706000000000000" pitchFamily="2" charset="0"/>
              </a:rPr>
              <a:t>Given Name </a:t>
            </a:r>
            <a:r>
              <a:rPr lang="en-US" sz="1800" dirty="0" smtClean="0">
                <a:solidFill>
                  <a:schemeClr val="bg1"/>
                </a:solidFill>
                <a:latin typeface="Russisch Sans SemiBold" panose="00000706000000000000" pitchFamily="2" charset="0"/>
              </a:rPr>
              <a:t>Surname, </a:t>
            </a:r>
            <a:r>
              <a:rPr lang="en-US" sz="1800" dirty="0">
                <a:solidFill>
                  <a:schemeClr val="bg1"/>
                </a:solidFill>
                <a:latin typeface="Russisch Sans SemiBold" panose="00000706000000000000" pitchFamily="2" charset="0"/>
              </a:rPr>
              <a:t>Given Name Surname </a:t>
            </a:r>
            <a:endParaRPr lang="ru-RU" sz="1800" dirty="0">
              <a:solidFill>
                <a:schemeClr val="bg1"/>
              </a:solidFill>
              <a:latin typeface="Russisch Sans SemiBold" panose="00000706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091402" y="2930014"/>
            <a:ext cx="62238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  <a:latin typeface="Russisch Sans SemiBold" panose="00000706000000000000" pitchFamily="2" charset="0"/>
              </a:rPr>
              <a:t>E-mail: mail@hcei.tsc.ru</a:t>
            </a:r>
          </a:p>
          <a:p>
            <a:r>
              <a:rPr lang="en-US" sz="1600" dirty="0" smtClean="0">
                <a:solidFill>
                  <a:schemeClr val="bg1"/>
                </a:solidFill>
                <a:latin typeface="Russisch Sans SemiBold" panose="00000706000000000000" pitchFamily="2" charset="0"/>
              </a:rPr>
              <a:t>Phone:  +7 (913) 999 99-99</a:t>
            </a:r>
            <a:endParaRPr lang="ru-RU" sz="1600" dirty="0">
              <a:solidFill>
                <a:schemeClr val="bg1"/>
              </a:solidFill>
              <a:latin typeface="Russisch Sans SemiBold" panose="00000706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091402" y="6379771"/>
            <a:ext cx="9232490" cy="104336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en-US" sz="1600" dirty="0" smtClean="0">
                <a:latin typeface="Russisch Sans" panose="00000506000000000000" pitchFamily="2" charset="0"/>
              </a:rPr>
              <a:t>.</a:t>
            </a:r>
          </a:p>
          <a:p>
            <a:pPr algn="just"/>
            <a:endParaRPr lang="en-US" sz="1600" dirty="0">
              <a:latin typeface="Russisch Sans" panose="00000506000000000000" pitchFamily="2" charset="0"/>
            </a:endParaRPr>
          </a:p>
          <a:p>
            <a:pPr algn="just"/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</a:t>
            </a:r>
          </a:p>
          <a:p>
            <a:pPr algn="just"/>
            <a:endParaRPr lang="en-US" sz="1600" dirty="0" smtClean="0">
              <a:latin typeface="Russisch Sans" panose="00000506000000000000" pitchFamily="2" charset="0"/>
            </a:endParaRPr>
          </a:p>
          <a:p>
            <a:pPr algn="just"/>
            <a:endParaRPr lang="en-US" sz="1600" dirty="0">
              <a:latin typeface="Russisch Sans" panose="00000506000000000000" pitchFamily="2" charset="0"/>
            </a:endParaRPr>
          </a:p>
          <a:p>
            <a:pPr algn="just"/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</a:t>
            </a:r>
          </a:p>
          <a:p>
            <a:pPr algn="just"/>
            <a:endParaRPr lang="en-US" sz="1600" dirty="0" smtClean="0">
              <a:latin typeface="Russisch Sans" panose="00000506000000000000" pitchFamily="2" charset="0"/>
            </a:endParaRPr>
          </a:p>
          <a:p>
            <a:pPr algn="just"/>
            <a:endParaRPr lang="en-US" sz="1600" dirty="0">
              <a:latin typeface="Russisch Sans" panose="00000506000000000000" pitchFamily="2" charset="0"/>
            </a:endParaRPr>
          </a:p>
          <a:p>
            <a:pPr algn="just"/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</a:t>
            </a:r>
          </a:p>
          <a:p>
            <a:pPr algn="just"/>
            <a:endParaRPr lang="en-US" sz="1600" dirty="0">
              <a:latin typeface="Russisch Sans" panose="00000506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6800" y="6379771"/>
            <a:ext cx="9093200" cy="7971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en-US" sz="1600" dirty="0" smtClean="0">
                <a:latin typeface="Russisch Sans" panose="00000506000000000000" pitchFamily="2" charset="0"/>
              </a:rPr>
              <a:t>.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en-US" sz="1600" dirty="0" smtClean="0">
                <a:latin typeface="Russisch Sans" panose="00000506000000000000" pitchFamily="2" charset="0"/>
              </a:rPr>
              <a:t>.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en-US" sz="1600" dirty="0" smtClean="0">
                <a:latin typeface="Russisch Sans" panose="00000506000000000000" pitchFamily="2" charset="0"/>
              </a:rPr>
              <a:t>.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en-US" sz="1600" dirty="0" smtClean="0">
                <a:latin typeface="Russisch Sans" panose="00000506000000000000" pitchFamily="2" charset="0"/>
              </a:rPr>
              <a:t>.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en-US" sz="1600" dirty="0" smtClean="0">
                <a:latin typeface="Russisch Sans" panose="00000506000000000000" pitchFamily="2" charset="0"/>
              </a:rPr>
              <a:t>.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en-US" sz="1600" dirty="0" smtClean="0">
                <a:latin typeface="Russisch Sans" panose="00000506000000000000" pitchFamily="2" charset="0"/>
              </a:rPr>
              <a:t>.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en-US" sz="1600" dirty="0" smtClean="0">
                <a:latin typeface="Russisch Sans" panose="00000506000000000000" pitchFamily="2" charset="0"/>
              </a:rPr>
              <a:t>.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en-US" sz="1600" dirty="0" smtClean="0">
                <a:latin typeface="Russisch Sans" panose="00000506000000000000" pitchFamily="2" charset="0"/>
              </a:rPr>
              <a:t>.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en-US" sz="1600" dirty="0" smtClean="0">
                <a:latin typeface="Russisch Sans" panose="00000506000000000000" pitchFamily="2" charset="0"/>
              </a:rPr>
              <a:t>.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en-US" sz="1600" dirty="0" smtClean="0">
                <a:latin typeface="Russisch Sans" panose="00000506000000000000" pitchFamily="2" charset="0"/>
              </a:rPr>
              <a:t>.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en-US" sz="1600" dirty="0" smtClean="0">
                <a:latin typeface="Russisch Sans" panose="00000506000000000000" pitchFamily="2" charset="0"/>
              </a:rPr>
              <a:t>.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en-US" sz="1600" dirty="0" smtClean="0">
                <a:latin typeface="Russisch Sans" panose="00000506000000000000" pitchFamily="2" charset="0"/>
              </a:rPr>
              <a:t>.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en-US" sz="1600" dirty="0" smtClean="0">
                <a:latin typeface="Russisch Sans" panose="00000506000000000000" pitchFamily="2" charset="0"/>
              </a:rPr>
              <a:t>.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en-US" sz="1600" dirty="0" smtClean="0">
                <a:latin typeface="Russisch Sans" panose="00000506000000000000" pitchFamily="2" charset="0"/>
              </a:rPr>
              <a:t>.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en-US" sz="1600" dirty="0" smtClean="0">
                <a:latin typeface="Russisch Sans" panose="00000506000000000000" pitchFamily="2" charset="0"/>
              </a:rPr>
              <a:t>.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en-US" sz="1600" dirty="0" smtClean="0">
                <a:latin typeface="Russisch Sans" panose="00000506000000000000" pitchFamily="2" charset="0"/>
              </a:rPr>
              <a:t>.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en-US" sz="1600" dirty="0" smtClean="0">
                <a:latin typeface="Russisch Sans" panose="00000506000000000000" pitchFamily="2" charset="0"/>
              </a:rPr>
              <a:t>.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en-US" sz="1600" dirty="0" smtClean="0">
                <a:latin typeface="Russisch Sans" panose="00000506000000000000" pitchFamily="2" charset="0"/>
              </a:rPr>
              <a:t>.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en-US" sz="1600" dirty="0" smtClean="0">
                <a:latin typeface="Russisch Sans" panose="00000506000000000000" pitchFamily="2" charset="0"/>
              </a:rPr>
              <a:t>.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en-US" sz="1600" dirty="0" smtClean="0">
                <a:latin typeface="Russisch Sans" panose="00000506000000000000" pitchFamily="2" charset="0"/>
              </a:rPr>
              <a:t>.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en-US" sz="1600" dirty="0" smtClean="0">
                <a:latin typeface="Russisch Sans" panose="00000506000000000000" pitchFamily="2" charset="0"/>
              </a:rPr>
              <a:t>.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en-US" sz="1600" dirty="0" smtClean="0">
                <a:latin typeface="Russisch Sans" panose="00000506000000000000" pitchFamily="2" charset="0"/>
              </a:rPr>
              <a:t>.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en-US" sz="1600" dirty="0" smtClean="0">
                <a:latin typeface="Russisch Sans" panose="00000506000000000000" pitchFamily="2" charset="0"/>
              </a:rPr>
              <a:t>.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en-US" sz="1600" dirty="0" smtClean="0">
                <a:latin typeface="Russisch Sans" panose="00000506000000000000" pitchFamily="2" charset="0"/>
              </a:rPr>
              <a:t>.</a:t>
            </a:r>
          </a:p>
          <a:p>
            <a:pPr algn="just"/>
            <a:endParaRPr lang="en-US" sz="1600" dirty="0">
              <a:latin typeface="Russisch Sans" panose="00000506000000000000" pitchFamily="2" charset="0"/>
            </a:endParaRPr>
          </a:p>
          <a:p>
            <a:pPr algn="just"/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</a:t>
            </a:r>
          </a:p>
          <a:p>
            <a:pPr algn="just"/>
            <a:endParaRPr lang="en-US" sz="1600" dirty="0" smtClean="0">
              <a:latin typeface="Russisch Sans" panose="00000506000000000000" pitchFamily="2" charset="0"/>
            </a:endParaRPr>
          </a:p>
          <a:p>
            <a:pPr algn="just"/>
            <a:endParaRPr lang="en-US" sz="1600" dirty="0">
              <a:latin typeface="Russisch Sans" panose="00000506000000000000" pitchFamily="2" charset="0"/>
            </a:endParaRPr>
          </a:p>
          <a:p>
            <a:pPr algn="just"/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</a:t>
            </a:r>
          </a:p>
          <a:p>
            <a:pPr algn="just"/>
            <a:endParaRPr lang="en-US" sz="1600" dirty="0" smtClean="0">
              <a:latin typeface="Russisch Sans" panose="00000506000000000000" pitchFamily="2" charset="0"/>
            </a:endParaRPr>
          </a:p>
          <a:p>
            <a:pPr algn="just"/>
            <a:endParaRPr lang="ru-RU" sz="1600" dirty="0" smtClean="0">
              <a:latin typeface="Russisch Sans" panose="00000506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66800" y="5649554"/>
            <a:ext cx="16642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454B63"/>
                </a:solidFill>
                <a:latin typeface="Russisch Sans SemiBold" panose="00000706000000000000" pitchFamily="2" charset="0"/>
              </a:rPr>
              <a:t>Heading</a:t>
            </a:r>
            <a:r>
              <a:rPr lang="ru-RU" sz="2400" dirty="0" smtClean="0">
                <a:solidFill>
                  <a:srgbClr val="454B63"/>
                </a:solidFill>
                <a:latin typeface="Russisch Sans SemiBold" panose="00000706000000000000" pitchFamily="2" charset="0"/>
              </a:rPr>
              <a:t> 1</a:t>
            </a:r>
            <a:endParaRPr lang="ru-RU" sz="2400" dirty="0">
              <a:solidFill>
                <a:srgbClr val="454B63"/>
              </a:solidFill>
              <a:latin typeface="Russisch Sans SemiBold" panose="00000706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091402" y="5649553"/>
            <a:ext cx="17123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454B63"/>
                </a:solidFill>
                <a:latin typeface="Russisch Sans SemiBold" panose="00000706000000000000" pitchFamily="2" charset="0"/>
              </a:rPr>
              <a:t>Heading</a:t>
            </a:r>
            <a:r>
              <a:rPr lang="ru-RU" sz="2400" dirty="0" smtClean="0">
                <a:solidFill>
                  <a:srgbClr val="454B63"/>
                </a:solidFill>
                <a:latin typeface="Russisch Sans SemiBold" panose="00000706000000000000" pitchFamily="2" charset="0"/>
              </a:rPr>
              <a:t> 3</a:t>
            </a:r>
            <a:endParaRPr lang="ru-RU" sz="2400" dirty="0">
              <a:solidFill>
                <a:srgbClr val="454B63"/>
              </a:solidFill>
              <a:latin typeface="Russisch Sans SemiBold" panose="00000706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66800" y="16059913"/>
            <a:ext cx="923249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en-US" sz="1600" dirty="0" smtClean="0">
                <a:latin typeface="Russisch Sans" panose="00000506000000000000" pitchFamily="2" charset="0"/>
              </a:rPr>
              <a:t>.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</a:t>
            </a:r>
          </a:p>
          <a:p>
            <a:pPr algn="just"/>
            <a:endParaRPr lang="en-US" sz="1600" dirty="0">
              <a:latin typeface="Russisch Sans" panose="00000506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66800" y="15329695"/>
            <a:ext cx="17187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454B63"/>
                </a:solidFill>
                <a:latin typeface="Russisch Sans SemiBold" panose="00000706000000000000" pitchFamily="2" charset="0"/>
              </a:rPr>
              <a:t>Heading</a:t>
            </a:r>
            <a:r>
              <a:rPr lang="ru-RU" sz="2400" dirty="0" smtClean="0">
                <a:solidFill>
                  <a:srgbClr val="454B63"/>
                </a:solidFill>
                <a:latin typeface="Russisch Sans SemiBold" panose="00000706000000000000" pitchFamily="2" charset="0"/>
              </a:rPr>
              <a:t> 2</a:t>
            </a:r>
            <a:endParaRPr lang="ru-RU" sz="2400" dirty="0">
              <a:solidFill>
                <a:srgbClr val="454B63"/>
              </a:solidFill>
              <a:latin typeface="Russisch Sans SemiBold" panose="00000706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66800" y="23359453"/>
            <a:ext cx="923249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en-US" sz="1600" dirty="0" smtClean="0">
                <a:latin typeface="Russisch Sans" panose="00000506000000000000" pitchFamily="2" charset="0"/>
              </a:rPr>
              <a:t>.</a:t>
            </a:r>
          </a:p>
          <a:p>
            <a:pPr algn="just"/>
            <a:endParaRPr lang="en-US" sz="1600" dirty="0">
              <a:latin typeface="Russisch Sans" panose="00000506000000000000" pitchFamily="2" charset="0"/>
            </a:endParaRPr>
          </a:p>
          <a:p>
            <a:pPr algn="just"/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endParaRPr lang="en-US" sz="1600" dirty="0">
              <a:latin typeface="Russisch Sans" panose="00000506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615870" y="22553429"/>
            <a:ext cx="81343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292929"/>
                </a:solidFill>
              </a:rPr>
              <a:t>Fig.</a:t>
            </a:r>
            <a:r>
              <a:rPr lang="ru-RU" sz="1400" dirty="0" smtClean="0">
                <a:solidFill>
                  <a:srgbClr val="292929"/>
                </a:solidFill>
              </a:rPr>
              <a:t> 1.</a:t>
            </a:r>
            <a:r>
              <a:rPr lang="en-US" sz="1400" dirty="0" smtClean="0">
                <a:solidFill>
                  <a:srgbClr val="292929"/>
                </a:solidFill>
              </a:rPr>
              <a:t> </a:t>
            </a:r>
            <a:r>
              <a:rPr lang="en-US" sz="1400" dirty="0">
                <a:solidFill>
                  <a:srgbClr val="292929"/>
                </a:solidFill>
              </a:rPr>
              <a:t>Figure caption</a:t>
            </a:r>
            <a:r>
              <a:rPr lang="en-US" sz="1400" dirty="0" smtClean="0">
                <a:solidFill>
                  <a:srgbClr val="292929"/>
                </a:solidFill>
              </a:rPr>
              <a:t>.</a:t>
            </a:r>
            <a:r>
              <a:rPr lang="en-US" sz="1400" dirty="0">
                <a:solidFill>
                  <a:srgbClr val="292929"/>
                </a:solidFill>
              </a:rPr>
              <a:t> Figure caption</a:t>
            </a:r>
            <a:r>
              <a:rPr lang="en-US" sz="1400" dirty="0" smtClean="0">
                <a:solidFill>
                  <a:srgbClr val="292929"/>
                </a:solidFill>
              </a:rPr>
              <a:t>.</a:t>
            </a:r>
            <a:r>
              <a:rPr lang="en-US" sz="1400" dirty="0">
                <a:solidFill>
                  <a:srgbClr val="292929"/>
                </a:solidFill>
              </a:rPr>
              <a:t> Figure caption</a:t>
            </a:r>
            <a:r>
              <a:rPr lang="en-US" sz="1400" dirty="0" smtClean="0">
                <a:solidFill>
                  <a:srgbClr val="292929"/>
                </a:solidFill>
              </a:rPr>
              <a:t>. </a:t>
            </a:r>
            <a:r>
              <a:rPr lang="en-US" sz="1400" dirty="0">
                <a:solidFill>
                  <a:srgbClr val="292929"/>
                </a:solidFill>
              </a:rPr>
              <a:t>Figure caption.</a:t>
            </a:r>
            <a:endParaRPr lang="ru-RU" sz="1400" dirty="0">
              <a:solidFill>
                <a:srgbClr val="292929"/>
              </a:solidFill>
            </a:endParaRPr>
          </a:p>
          <a:p>
            <a:pPr algn="ctr"/>
            <a:endParaRPr lang="ru-RU" sz="1400" dirty="0">
              <a:solidFill>
                <a:srgbClr val="292929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335672" y="17478707"/>
            <a:ext cx="81343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292929"/>
                </a:solidFill>
              </a:rPr>
              <a:t>Fig.</a:t>
            </a:r>
            <a:r>
              <a:rPr lang="ru-RU" sz="1400" dirty="0" smtClean="0">
                <a:solidFill>
                  <a:srgbClr val="292929"/>
                </a:solidFill>
              </a:rPr>
              <a:t> 2.</a:t>
            </a:r>
            <a:r>
              <a:rPr lang="en-US" sz="1400" dirty="0" smtClean="0">
                <a:solidFill>
                  <a:srgbClr val="292929"/>
                </a:solidFill>
              </a:rPr>
              <a:t> Figure </a:t>
            </a:r>
            <a:r>
              <a:rPr lang="en-US" sz="1400" dirty="0">
                <a:solidFill>
                  <a:srgbClr val="292929"/>
                </a:solidFill>
              </a:rPr>
              <a:t>caption</a:t>
            </a:r>
            <a:r>
              <a:rPr lang="en-US" sz="1400" dirty="0" smtClean="0">
                <a:solidFill>
                  <a:srgbClr val="292929"/>
                </a:solidFill>
              </a:rPr>
              <a:t>.</a:t>
            </a:r>
            <a:r>
              <a:rPr lang="en-US" sz="1400" dirty="0">
                <a:solidFill>
                  <a:srgbClr val="292929"/>
                </a:solidFill>
              </a:rPr>
              <a:t> Figure caption</a:t>
            </a:r>
            <a:r>
              <a:rPr lang="en-US" sz="1400" dirty="0" smtClean="0">
                <a:solidFill>
                  <a:srgbClr val="292929"/>
                </a:solidFill>
              </a:rPr>
              <a:t>. </a:t>
            </a:r>
            <a:r>
              <a:rPr lang="en-US" sz="1400" dirty="0">
                <a:solidFill>
                  <a:srgbClr val="292929"/>
                </a:solidFill>
              </a:rPr>
              <a:t>Figure caption.</a:t>
            </a:r>
            <a:endParaRPr lang="ru-RU" sz="1400" dirty="0">
              <a:solidFill>
                <a:srgbClr val="292929"/>
              </a:solidFill>
            </a:endParaRPr>
          </a:p>
          <a:p>
            <a:pPr algn="ctr"/>
            <a:endParaRPr lang="ru-RU" sz="1400" dirty="0">
              <a:solidFill>
                <a:srgbClr val="292929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1091402" y="19425018"/>
            <a:ext cx="9232490" cy="77251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en-US" sz="1600" dirty="0" smtClean="0">
                <a:latin typeface="Russisch Sans" panose="00000506000000000000" pitchFamily="2" charset="0"/>
              </a:rPr>
              <a:t>.</a:t>
            </a:r>
          </a:p>
          <a:p>
            <a:pPr algn="just"/>
            <a:endParaRPr lang="en-US" sz="1600" dirty="0">
              <a:latin typeface="Russisch Sans" panose="00000506000000000000" pitchFamily="2" charset="0"/>
            </a:endParaRPr>
          </a:p>
          <a:p>
            <a:pPr algn="just"/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</a:t>
            </a:r>
          </a:p>
          <a:p>
            <a:pPr algn="just"/>
            <a:endParaRPr lang="en-US" sz="1600" dirty="0" smtClean="0">
              <a:latin typeface="Russisch Sans" panose="00000506000000000000" pitchFamily="2" charset="0"/>
            </a:endParaRPr>
          </a:p>
          <a:p>
            <a:pPr algn="just"/>
            <a:endParaRPr lang="en-US" sz="1600" dirty="0">
              <a:latin typeface="Russisch Sans" panose="00000506000000000000" pitchFamily="2" charset="0"/>
            </a:endParaRPr>
          </a:p>
          <a:p>
            <a:pPr algn="just"/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 Text</a:t>
            </a:r>
            <a:r>
              <a:rPr lang="ru-RU" sz="1600" dirty="0">
                <a:latin typeface="Russisch Sans" panose="00000506000000000000" pitchFamily="2" charset="0"/>
              </a:rPr>
              <a:t>, </a:t>
            </a:r>
            <a:r>
              <a:rPr lang="en-US" sz="1600" dirty="0">
                <a:latin typeface="Russisch Sans" panose="00000506000000000000" pitchFamily="2" charset="0"/>
              </a:rPr>
              <a:t>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</a:t>
            </a:r>
            <a:r>
              <a:rPr lang="ru-RU" sz="1600" dirty="0">
                <a:latin typeface="Russisch Sans" panose="00000506000000000000" pitchFamily="2" charset="0"/>
              </a:rPr>
              <a:t>,</a:t>
            </a:r>
            <a:r>
              <a:rPr lang="en-US" sz="1600" dirty="0">
                <a:latin typeface="Russisch Sans" panose="00000506000000000000" pitchFamily="2" charset="0"/>
              </a:rPr>
              <a:t> text.</a:t>
            </a:r>
          </a:p>
          <a:p>
            <a:pPr algn="just"/>
            <a:endParaRPr lang="en-US" sz="1600" dirty="0">
              <a:latin typeface="Russisch Sans" panose="00000506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958052" y="18694800"/>
            <a:ext cx="17219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454B63"/>
                </a:solidFill>
                <a:latin typeface="Russisch Sans SemiBold" panose="00000706000000000000" pitchFamily="2" charset="0"/>
              </a:rPr>
              <a:t>Heading</a:t>
            </a:r>
            <a:r>
              <a:rPr lang="ru-RU" sz="2400" dirty="0" smtClean="0">
                <a:solidFill>
                  <a:srgbClr val="454B63"/>
                </a:solidFill>
                <a:latin typeface="Russisch Sans SemiBold" panose="00000706000000000000" pitchFamily="2" charset="0"/>
              </a:rPr>
              <a:t> 4</a:t>
            </a:r>
            <a:endParaRPr lang="ru-RU" sz="2400" dirty="0">
              <a:solidFill>
                <a:srgbClr val="454B63"/>
              </a:solidFill>
              <a:latin typeface="Russisch Sans SemiBold" panose="00000706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85850" y="28623692"/>
            <a:ext cx="41801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454B62"/>
                </a:solidFill>
                <a:latin typeface="Russisch Sans SemiBold" panose="00000706000000000000" pitchFamily="2" charset="0"/>
              </a:rPr>
              <a:t>The work was supported by</a:t>
            </a:r>
            <a:r>
              <a:rPr lang="ru-RU" sz="1600" dirty="0" smtClean="0">
                <a:solidFill>
                  <a:srgbClr val="454B62"/>
                </a:solidFill>
                <a:latin typeface="Russisch Sans SemiBold" panose="00000706000000000000" pitchFamily="2" charset="0"/>
              </a:rPr>
              <a:t>…</a:t>
            </a:r>
            <a:endParaRPr lang="en-US" sz="1600" dirty="0" smtClean="0">
              <a:solidFill>
                <a:srgbClr val="454B62"/>
              </a:solidFill>
              <a:latin typeface="Russisch Sans SemiBold" panose="00000706000000000000" pitchFamily="2" charset="0"/>
            </a:endParaRPr>
          </a:p>
          <a:p>
            <a:r>
              <a:rPr lang="en-US" sz="1600" dirty="0" smtClean="0">
                <a:solidFill>
                  <a:srgbClr val="454B62"/>
                </a:solidFill>
                <a:latin typeface="Russisch Sans SemiBold" panose="00000706000000000000" pitchFamily="2" charset="0"/>
              </a:rPr>
              <a:t>(</a:t>
            </a:r>
            <a:r>
              <a:rPr lang="ru-RU" sz="1600" dirty="0" smtClean="0">
                <a:solidFill>
                  <a:srgbClr val="454B62"/>
                </a:solidFill>
                <a:latin typeface="Russisch Sans SemiBold" panose="00000706000000000000" pitchFamily="2" charset="0"/>
              </a:rPr>
              <a:t>№</a:t>
            </a:r>
            <a:r>
              <a:rPr lang="en-US" sz="1600" dirty="0" smtClean="0">
                <a:solidFill>
                  <a:srgbClr val="454B62"/>
                </a:solidFill>
                <a:latin typeface="Russisch Sans SemiBold" panose="00000706000000000000" pitchFamily="2" charset="0"/>
              </a:rPr>
              <a:t> 1</a:t>
            </a:r>
            <a:r>
              <a:rPr lang="ru-RU" sz="1600" dirty="0" smtClean="0">
                <a:solidFill>
                  <a:srgbClr val="454B62"/>
                </a:solidFill>
                <a:latin typeface="Russisch Sans SemiBold" panose="00000706000000000000" pitchFamily="2" charset="0"/>
              </a:rPr>
              <a:t>1</a:t>
            </a:r>
            <a:r>
              <a:rPr lang="en-US" sz="1600" dirty="0" smtClean="0">
                <a:solidFill>
                  <a:srgbClr val="454B62"/>
                </a:solidFill>
                <a:latin typeface="Russisch Sans SemiBold" panose="00000706000000000000" pitchFamily="2" charset="0"/>
              </a:rPr>
              <a:t>-</a:t>
            </a:r>
            <a:r>
              <a:rPr lang="ru-RU" sz="1600" dirty="0" smtClean="0">
                <a:solidFill>
                  <a:srgbClr val="454B62"/>
                </a:solidFill>
                <a:latin typeface="Russisch Sans SemiBold" panose="00000706000000000000" pitchFamily="2" charset="0"/>
              </a:rPr>
              <a:t>11</a:t>
            </a:r>
            <a:r>
              <a:rPr lang="en-US" sz="1600" dirty="0" smtClean="0">
                <a:solidFill>
                  <a:srgbClr val="454B62"/>
                </a:solidFill>
                <a:latin typeface="Russisch Sans SemiBold" panose="00000706000000000000" pitchFamily="2" charset="0"/>
              </a:rPr>
              <a:t>-10</a:t>
            </a:r>
            <a:r>
              <a:rPr lang="ru-RU" sz="1600" dirty="0" smtClean="0">
                <a:solidFill>
                  <a:srgbClr val="454B62"/>
                </a:solidFill>
                <a:latin typeface="Russisch Sans SemiBold" panose="00000706000000000000" pitchFamily="2" charset="0"/>
              </a:rPr>
              <a:t>0000</a:t>
            </a:r>
            <a:r>
              <a:rPr lang="en-US" sz="1600" dirty="0" smtClean="0">
                <a:solidFill>
                  <a:srgbClr val="454B62"/>
                </a:solidFill>
                <a:latin typeface="Russisch Sans SemiBold" panose="00000706000000000000" pitchFamily="2" charset="0"/>
              </a:rPr>
              <a:t>)</a:t>
            </a:r>
            <a:endParaRPr lang="ru-RU" sz="1600" dirty="0">
              <a:solidFill>
                <a:srgbClr val="454B62"/>
              </a:solidFill>
              <a:latin typeface="Russisch Sans SemiBold" panose="00000706000000000000" pitchFamily="2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4585307" y="28628842"/>
            <a:ext cx="5727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454B62"/>
                </a:solidFill>
                <a:latin typeface="Russisch Sans SemiBold" panose="00000706000000000000" pitchFamily="2" charset="0"/>
              </a:rPr>
              <a:t>Place for conference and organizations logotypes</a:t>
            </a:r>
            <a:endParaRPr lang="ru-RU" sz="1600" dirty="0">
              <a:solidFill>
                <a:srgbClr val="454B62"/>
              </a:solidFill>
              <a:latin typeface="Russisch Sans SemiBold" panose="00000706000000000000" pitchFamily="2" charset="0"/>
            </a:endParaRPr>
          </a:p>
        </p:txBody>
      </p:sp>
      <p:grpSp>
        <p:nvGrpSpPr>
          <p:cNvPr id="23" name="Группа 22"/>
          <p:cNvGrpSpPr/>
          <p:nvPr/>
        </p:nvGrpSpPr>
        <p:grpSpPr>
          <a:xfrm>
            <a:off x="1085850" y="28196718"/>
            <a:ext cx="19199942" cy="290286"/>
            <a:chOff x="1085850" y="28196718"/>
            <a:chExt cx="19199942" cy="290286"/>
          </a:xfrm>
        </p:grpSpPr>
        <p:cxnSp>
          <p:nvCxnSpPr>
            <p:cNvPr id="24" name="Прямая соединительная линия 23"/>
            <p:cNvCxnSpPr/>
            <p:nvPr/>
          </p:nvCxnSpPr>
          <p:spPr>
            <a:xfrm>
              <a:off x="1085850" y="28196718"/>
              <a:ext cx="19199942" cy="0"/>
            </a:xfrm>
            <a:prstGeom prst="line">
              <a:avLst/>
            </a:prstGeom>
            <a:ln w="25400">
              <a:solidFill>
                <a:srgbClr val="454B6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>
              <a:off x="10695668" y="28196718"/>
              <a:ext cx="0" cy="290286"/>
            </a:xfrm>
            <a:prstGeom prst="line">
              <a:avLst/>
            </a:prstGeom>
            <a:ln w="25400">
              <a:solidFill>
                <a:srgbClr val="454B6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Box 25"/>
          <p:cNvSpPr txBox="1"/>
          <p:nvPr/>
        </p:nvSpPr>
        <p:spPr>
          <a:xfrm>
            <a:off x="5429249" y="28623692"/>
            <a:ext cx="51911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454B62"/>
                </a:solidFill>
                <a:latin typeface="Russisch Sans SemiBold" panose="00000706000000000000" pitchFamily="2" charset="0"/>
              </a:rPr>
              <a:t>Institute of High Current Electronics SB RAS</a:t>
            </a:r>
          </a:p>
          <a:p>
            <a:r>
              <a:rPr lang="en-US" sz="1600" dirty="0">
                <a:solidFill>
                  <a:srgbClr val="454B62"/>
                </a:solidFill>
                <a:latin typeface="Russisch Sans SemiBold" panose="00000706000000000000" pitchFamily="2" charset="0"/>
              </a:rPr>
              <a:t>2/3 </a:t>
            </a:r>
            <a:r>
              <a:rPr lang="en-US" sz="1600" dirty="0" err="1">
                <a:solidFill>
                  <a:srgbClr val="454B62"/>
                </a:solidFill>
                <a:latin typeface="Russisch Sans SemiBold" panose="00000706000000000000" pitchFamily="2" charset="0"/>
              </a:rPr>
              <a:t>Akademichesky</a:t>
            </a:r>
            <a:r>
              <a:rPr lang="en-US" sz="1600" dirty="0">
                <a:solidFill>
                  <a:srgbClr val="454B62"/>
                </a:solidFill>
                <a:latin typeface="Russisch Sans SemiBold" panose="00000706000000000000" pitchFamily="2" charset="0"/>
              </a:rPr>
              <a:t> </a:t>
            </a:r>
            <a:r>
              <a:rPr lang="en-US" sz="1600" dirty="0" err="1">
                <a:solidFill>
                  <a:srgbClr val="454B62"/>
                </a:solidFill>
                <a:latin typeface="Russisch Sans SemiBold" panose="00000706000000000000" pitchFamily="2" charset="0"/>
              </a:rPr>
              <a:t>ave.</a:t>
            </a:r>
            <a:r>
              <a:rPr lang="en-US" sz="1600" dirty="0">
                <a:solidFill>
                  <a:srgbClr val="454B62"/>
                </a:solidFill>
                <a:latin typeface="Russisch Sans SemiBold" panose="00000706000000000000" pitchFamily="2" charset="0"/>
              </a:rPr>
              <a:t>, </a:t>
            </a:r>
          </a:p>
          <a:p>
            <a:r>
              <a:rPr lang="en-US" sz="1600" dirty="0">
                <a:solidFill>
                  <a:srgbClr val="454B62"/>
                </a:solidFill>
                <a:latin typeface="Russisch Sans SemiBold" panose="00000706000000000000" pitchFamily="2" charset="0"/>
              </a:rPr>
              <a:t>Tomsk 634055, Russia</a:t>
            </a:r>
            <a:endParaRPr lang="en-US" sz="1600" dirty="0" smtClean="0">
              <a:solidFill>
                <a:srgbClr val="454B62"/>
              </a:solidFill>
              <a:latin typeface="Russisch Sans SemiBold" panose="00000706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24439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</TotalTime>
  <Words>4038</Words>
  <Application>Microsoft Office PowerPoint</Application>
  <PresentationFormat>Произвольный</PresentationFormat>
  <Paragraphs>44</Paragraphs>
  <Slides>1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Russisch Sans</vt:lpstr>
      <vt:lpstr>Russisch Sans SemiBold</vt:lpstr>
      <vt:lpstr>Тема Office</vt:lpstr>
      <vt:lpstr>CorelDRAW X5 Graphic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Olga</dc:creator>
  <cp:lastModifiedBy>Ekaterina</cp:lastModifiedBy>
  <cp:revision>11</cp:revision>
  <dcterms:created xsi:type="dcterms:W3CDTF">2022-07-01T09:11:06Z</dcterms:created>
  <dcterms:modified xsi:type="dcterms:W3CDTF">2022-07-13T07:00:15Z</dcterms:modified>
</cp:coreProperties>
</file>